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5540375" cy="7772400"/>
  <p:notesSz cx="6858000" cy="99456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B2DF"/>
    <a:srgbClr val="F0F99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3" d="100"/>
          <a:sy n="73" d="100"/>
        </p:scale>
        <p:origin x="259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415528" y="1272011"/>
            <a:ext cx="4709319" cy="2705947"/>
          </a:xfrm>
        </p:spPr>
        <p:txBody>
          <a:bodyPr anchor="b"/>
          <a:lstStyle>
            <a:lvl1pPr algn="ctr">
              <a:defRPr sz="3635"/>
            </a:lvl1pPr>
          </a:lstStyle>
          <a:p>
            <a:r>
              <a:rPr lang="de-DE"/>
              <a:t>Mastertitelformat bearbeiten</a:t>
            </a:r>
            <a:endParaRPr lang="en-US" dirty="0"/>
          </a:p>
        </p:txBody>
      </p:sp>
      <p:sp>
        <p:nvSpPr>
          <p:cNvPr id="3" name="Subtitle 2"/>
          <p:cNvSpPr>
            <a:spLocks noGrp="1"/>
          </p:cNvSpPr>
          <p:nvPr>
            <p:ph type="subTitle" idx="1"/>
          </p:nvPr>
        </p:nvSpPr>
        <p:spPr>
          <a:xfrm>
            <a:off x="692547" y="4082310"/>
            <a:ext cx="4155281" cy="1876530"/>
          </a:xfrm>
        </p:spPr>
        <p:txBody>
          <a:bodyPr/>
          <a:lstStyle>
            <a:lvl1pPr marL="0" indent="0" algn="ctr">
              <a:buNone/>
              <a:defRPr sz="1454"/>
            </a:lvl1pPr>
            <a:lvl2pPr marL="277017" indent="0" algn="ctr">
              <a:buNone/>
              <a:defRPr sz="1212"/>
            </a:lvl2pPr>
            <a:lvl3pPr marL="554035" indent="0" algn="ctr">
              <a:buNone/>
              <a:defRPr sz="1091"/>
            </a:lvl3pPr>
            <a:lvl4pPr marL="831052" indent="0" algn="ctr">
              <a:buNone/>
              <a:defRPr sz="969"/>
            </a:lvl4pPr>
            <a:lvl5pPr marL="1108070" indent="0" algn="ctr">
              <a:buNone/>
              <a:defRPr sz="969"/>
            </a:lvl5pPr>
            <a:lvl6pPr marL="1385087" indent="0" algn="ctr">
              <a:buNone/>
              <a:defRPr sz="969"/>
            </a:lvl6pPr>
            <a:lvl7pPr marL="1662105" indent="0" algn="ctr">
              <a:buNone/>
              <a:defRPr sz="969"/>
            </a:lvl7pPr>
            <a:lvl8pPr marL="1939122" indent="0" algn="ctr">
              <a:buNone/>
              <a:defRPr sz="969"/>
            </a:lvl8pPr>
            <a:lvl9pPr marL="2216140" indent="0" algn="ctr">
              <a:buNone/>
              <a:defRPr sz="969"/>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3AC1D512-7A27-463E-A677-79F37656E5F2}" type="datetimeFigureOut">
              <a:rPr lang="de-DE" smtClean="0"/>
              <a:t>19.06.2024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4E2A7169-7F13-4696-B1F3-EDDC95537134}" type="slidenum">
              <a:rPr lang="de-DE" smtClean="0"/>
              <a:t>‹Nr.›</a:t>
            </a:fld>
            <a:endParaRPr lang="de-DE"/>
          </a:p>
        </p:txBody>
      </p:sp>
    </p:spTree>
    <p:extLst>
      <p:ext uri="{BB962C8B-B14F-4D97-AF65-F5344CB8AC3E}">
        <p14:creationId xmlns:p14="http://schemas.microsoft.com/office/powerpoint/2010/main" val="3502456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3AC1D512-7A27-463E-A677-79F37656E5F2}" type="datetimeFigureOut">
              <a:rPr lang="de-DE" smtClean="0"/>
              <a:t>19.06.2024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4E2A7169-7F13-4696-B1F3-EDDC95537134}" type="slidenum">
              <a:rPr lang="de-DE" smtClean="0"/>
              <a:t>‹Nr.›</a:t>
            </a:fld>
            <a:endParaRPr lang="de-DE"/>
          </a:p>
        </p:txBody>
      </p:sp>
    </p:spTree>
    <p:extLst>
      <p:ext uri="{BB962C8B-B14F-4D97-AF65-F5344CB8AC3E}">
        <p14:creationId xmlns:p14="http://schemas.microsoft.com/office/powerpoint/2010/main" val="2142302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964831" y="413808"/>
            <a:ext cx="1194643" cy="6586750"/>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380901" y="413808"/>
            <a:ext cx="3514675" cy="6586750"/>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3AC1D512-7A27-463E-A677-79F37656E5F2}" type="datetimeFigureOut">
              <a:rPr lang="de-DE" smtClean="0"/>
              <a:t>19.06.2024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4E2A7169-7F13-4696-B1F3-EDDC95537134}" type="slidenum">
              <a:rPr lang="de-DE" smtClean="0"/>
              <a:t>‹Nr.›</a:t>
            </a:fld>
            <a:endParaRPr lang="de-DE"/>
          </a:p>
        </p:txBody>
      </p:sp>
    </p:spTree>
    <p:extLst>
      <p:ext uri="{BB962C8B-B14F-4D97-AF65-F5344CB8AC3E}">
        <p14:creationId xmlns:p14="http://schemas.microsoft.com/office/powerpoint/2010/main" val="4096824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3AC1D512-7A27-463E-A677-79F37656E5F2}" type="datetimeFigureOut">
              <a:rPr lang="de-DE" smtClean="0"/>
              <a:t>19.06.2024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4E2A7169-7F13-4696-B1F3-EDDC95537134}" type="slidenum">
              <a:rPr lang="de-DE" smtClean="0"/>
              <a:t>‹Nr.›</a:t>
            </a:fld>
            <a:endParaRPr lang="de-DE"/>
          </a:p>
        </p:txBody>
      </p:sp>
    </p:spTree>
    <p:extLst>
      <p:ext uri="{BB962C8B-B14F-4D97-AF65-F5344CB8AC3E}">
        <p14:creationId xmlns:p14="http://schemas.microsoft.com/office/powerpoint/2010/main" val="2615800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378016" y="1937705"/>
            <a:ext cx="4778573" cy="3233102"/>
          </a:xfrm>
        </p:spPr>
        <p:txBody>
          <a:bodyPr anchor="b"/>
          <a:lstStyle>
            <a:lvl1pPr>
              <a:defRPr sz="3635"/>
            </a:lvl1pPr>
          </a:lstStyle>
          <a:p>
            <a:r>
              <a:rPr lang="de-DE"/>
              <a:t>Mastertitelformat bearbeiten</a:t>
            </a:r>
            <a:endParaRPr lang="en-US" dirty="0"/>
          </a:p>
        </p:txBody>
      </p:sp>
      <p:sp>
        <p:nvSpPr>
          <p:cNvPr id="3" name="Text Placeholder 2"/>
          <p:cNvSpPr>
            <a:spLocks noGrp="1"/>
          </p:cNvSpPr>
          <p:nvPr>
            <p:ph type="body" idx="1"/>
          </p:nvPr>
        </p:nvSpPr>
        <p:spPr>
          <a:xfrm>
            <a:off x="378016" y="5201393"/>
            <a:ext cx="4778573" cy="1700212"/>
          </a:xfrm>
        </p:spPr>
        <p:txBody>
          <a:bodyPr/>
          <a:lstStyle>
            <a:lvl1pPr marL="0" indent="0">
              <a:buNone/>
              <a:defRPr sz="1454">
                <a:solidFill>
                  <a:schemeClr val="tx1"/>
                </a:solidFill>
              </a:defRPr>
            </a:lvl1pPr>
            <a:lvl2pPr marL="277017" indent="0">
              <a:buNone/>
              <a:defRPr sz="1212">
                <a:solidFill>
                  <a:schemeClr val="tx1">
                    <a:tint val="75000"/>
                  </a:schemeClr>
                </a:solidFill>
              </a:defRPr>
            </a:lvl2pPr>
            <a:lvl3pPr marL="554035" indent="0">
              <a:buNone/>
              <a:defRPr sz="1091">
                <a:solidFill>
                  <a:schemeClr val="tx1">
                    <a:tint val="75000"/>
                  </a:schemeClr>
                </a:solidFill>
              </a:defRPr>
            </a:lvl3pPr>
            <a:lvl4pPr marL="831052" indent="0">
              <a:buNone/>
              <a:defRPr sz="969">
                <a:solidFill>
                  <a:schemeClr val="tx1">
                    <a:tint val="75000"/>
                  </a:schemeClr>
                </a:solidFill>
              </a:defRPr>
            </a:lvl4pPr>
            <a:lvl5pPr marL="1108070" indent="0">
              <a:buNone/>
              <a:defRPr sz="969">
                <a:solidFill>
                  <a:schemeClr val="tx1">
                    <a:tint val="75000"/>
                  </a:schemeClr>
                </a:solidFill>
              </a:defRPr>
            </a:lvl5pPr>
            <a:lvl6pPr marL="1385087" indent="0">
              <a:buNone/>
              <a:defRPr sz="969">
                <a:solidFill>
                  <a:schemeClr val="tx1">
                    <a:tint val="75000"/>
                  </a:schemeClr>
                </a:solidFill>
              </a:defRPr>
            </a:lvl6pPr>
            <a:lvl7pPr marL="1662105" indent="0">
              <a:buNone/>
              <a:defRPr sz="969">
                <a:solidFill>
                  <a:schemeClr val="tx1">
                    <a:tint val="75000"/>
                  </a:schemeClr>
                </a:solidFill>
              </a:defRPr>
            </a:lvl7pPr>
            <a:lvl8pPr marL="1939122" indent="0">
              <a:buNone/>
              <a:defRPr sz="969">
                <a:solidFill>
                  <a:schemeClr val="tx1">
                    <a:tint val="75000"/>
                  </a:schemeClr>
                </a:solidFill>
              </a:defRPr>
            </a:lvl8pPr>
            <a:lvl9pPr marL="2216140" indent="0">
              <a:buNone/>
              <a:defRPr sz="969">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3AC1D512-7A27-463E-A677-79F37656E5F2}" type="datetimeFigureOut">
              <a:rPr lang="de-DE" smtClean="0"/>
              <a:t>19.06.2024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4E2A7169-7F13-4696-B1F3-EDDC95537134}" type="slidenum">
              <a:rPr lang="de-DE" smtClean="0"/>
              <a:t>‹Nr.›</a:t>
            </a:fld>
            <a:endParaRPr lang="de-DE"/>
          </a:p>
        </p:txBody>
      </p:sp>
    </p:spTree>
    <p:extLst>
      <p:ext uri="{BB962C8B-B14F-4D97-AF65-F5344CB8AC3E}">
        <p14:creationId xmlns:p14="http://schemas.microsoft.com/office/powerpoint/2010/main" val="3684901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380901" y="2069042"/>
            <a:ext cx="2354659" cy="4931516"/>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2804815" y="2069042"/>
            <a:ext cx="2354659" cy="4931516"/>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3AC1D512-7A27-463E-A677-79F37656E5F2}" type="datetimeFigureOut">
              <a:rPr lang="de-DE" smtClean="0"/>
              <a:t>19.06.2024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4E2A7169-7F13-4696-B1F3-EDDC95537134}" type="slidenum">
              <a:rPr lang="de-DE" smtClean="0"/>
              <a:t>‹Nr.›</a:t>
            </a:fld>
            <a:endParaRPr lang="de-DE"/>
          </a:p>
        </p:txBody>
      </p:sp>
    </p:spTree>
    <p:extLst>
      <p:ext uri="{BB962C8B-B14F-4D97-AF65-F5344CB8AC3E}">
        <p14:creationId xmlns:p14="http://schemas.microsoft.com/office/powerpoint/2010/main" val="2433178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381623" y="413810"/>
            <a:ext cx="4778573" cy="1502305"/>
          </a:xfrm>
        </p:spPr>
        <p:txBody>
          <a:bodyPr/>
          <a:lstStyle/>
          <a:p>
            <a:r>
              <a:rPr lang="de-DE"/>
              <a:t>Mastertitelformat bearbeiten</a:t>
            </a:r>
            <a:endParaRPr lang="en-US" dirty="0"/>
          </a:p>
        </p:txBody>
      </p:sp>
      <p:sp>
        <p:nvSpPr>
          <p:cNvPr id="3" name="Text Placeholder 2"/>
          <p:cNvSpPr>
            <a:spLocks noGrp="1"/>
          </p:cNvSpPr>
          <p:nvPr>
            <p:ph type="body" idx="1"/>
          </p:nvPr>
        </p:nvSpPr>
        <p:spPr>
          <a:xfrm>
            <a:off x="381623" y="1905318"/>
            <a:ext cx="2343838" cy="933767"/>
          </a:xfrm>
        </p:spPr>
        <p:txBody>
          <a:bodyPr anchor="b"/>
          <a:lstStyle>
            <a:lvl1pPr marL="0" indent="0">
              <a:buNone/>
              <a:defRPr sz="1454" b="1"/>
            </a:lvl1pPr>
            <a:lvl2pPr marL="277017" indent="0">
              <a:buNone/>
              <a:defRPr sz="1212" b="1"/>
            </a:lvl2pPr>
            <a:lvl3pPr marL="554035" indent="0">
              <a:buNone/>
              <a:defRPr sz="1091" b="1"/>
            </a:lvl3pPr>
            <a:lvl4pPr marL="831052" indent="0">
              <a:buNone/>
              <a:defRPr sz="969" b="1"/>
            </a:lvl4pPr>
            <a:lvl5pPr marL="1108070" indent="0">
              <a:buNone/>
              <a:defRPr sz="969" b="1"/>
            </a:lvl5pPr>
            <a:lvl6pPr marL="1385087" indent="0">
              <a:buNone/>
              <a:defRPr sz="969" b="1"/>
            </a:lvl6pPr>
            <a:lvl7pPr marL="1662105" indent="0">
              <a:buNone/>
              <a:defRPr sz="969" b="1"/>
            </a:lvl7pPr>
            <a:lvl8pPr marL="1939122" indent="0">
              <a:buNone/>
              <a:defRPr sz="969" b="1"/>
            </a:lvl8pPr>
            <a:lvl9pPr marL="2216140" indent="0">
              <a:buNone/>
              <a:defRPr sz="969" b="1"/>
            </a:lvl9pPr>
          </a:lstStyle>
          <a:p>
            <a:pPr lvl="0"/>
            <a:r>
              <a:rPr lang="de-DE"/>
              <a:t>Mastertextformat bearbeiten</a:t>
            </a:r>
          </a:p>
        </p:txBody>
      </p:sp>
      <p:sp>
        <p:nvSpPr>
          <p:cNvPr id="4" name="Content Placeholder 3"/>
          <p:cNvSpPr>
            <a:spLocks noGrp="1"/>
          </p:cNvSpPr>
          <p:nvPr>
            <p:ph sz="half" idx="2"/>
          </p:nvPr>
        </p:nvSpPr>
        <p:spPr>
          <a:xfrm>
            <a:off x="381623" y="2839085"/>
            <a:ext cx="2343838" cy="4175866"/>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2804815" y="1905318"/>
            <a:ext cx="2355381" cy="933767"/>
          </a:xfrm>
        </p:spPr>
        <p:txBody>
          <a:bodyPr anchor="b"/>
          <a:lstStyle>
            <a:lvl1pPr marL="0" indent="0">
              <a:buNone/>
              <a:defRPr sz="1454" b="1"/>
            </a:lvl1pPr>
            <a:lvl2pPr marL="277017" indent="0">
              <a:buNone/>
              <a:defRPr sz="1212" b="1"/>
            </a:lvl2pPr>
            <a:lvl3pPr marL="554035" indent="0">
              <a:buNone/>
              <a:defRPr sz="1091" b="1"/>
            </a:lvl3pPr>
            <a:lvl4pPr marL="831052" indent="0">
              <a:buNone/>
              <a:defRPr sz="969" b="1"/>
            </a:lvl4pPr>
            <a:lvl5pPr marL="1108070" indent="0">
              <a:buNone/>
              <a:defRPr sz="969" b="1"/>
            </a:lvl5pPr>
            <a:lvl6pPr marL="1385087" indent="0">
              <a:buNone/>
              <a:defRPr sz="969" b="1"/>
            </a:lvl6pPr>
            <a:lvl7pPr marL="1662105" indent="0">
              <a:buNone/>
              <a:defRPr sz="969" b="1"/>
            </a:lvl7pPr>
            <a:lvl8pPr marL="1939122" indent="0">
              <a:buNone/>
              <a:defRPr sz="969" b="1"/>
            </a:lvl8pPr>
            <a:lvl9pPr marL="2216140" indent="0">
              <a:buNone/>
              <a:defRPr sz="969" b="1"/>
            </a:lvl9pPr>
          </a:lstStyle>
          <a:p>
            <a:pPr lvl="0"/>
            <a:r>
              <a:rPr lang="de-DE"/>
              <a:t>Mastertextformat bearbeiten</a:t>
            </a:r>
          </a:p>
        </p:txBody>
      </p:sp>
      <p:sp>
        <p:nvSpPr>
          <p:cNvPr id="6" name="Content Placeholder 5"/>
          <p:cNvSpPr>
            <a:spLocks noGrp="1"/>
          </p:cNvSpPr>
          <p:nvPr>
            <p:ph sz="quarter" idx="4"/>
          </p:nvPr>
        </p:nvSpPr>
        <p:spPr>
          <a:xfrm>
            <a:off x="2804815" y="2839085"/>
            <a:ext cx="2355381" cy="4175866"/>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3AC1D512-7A27-463E-A677-79F37656E5F2}" type="datetimeFigureOut">
              <a:rPr lang="de-DE" smtClean="0"/>
              <a:t>19.06.2024</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4E2A7169-7F13-4696-B1F3-EDDC95537134}" type="slidenum">
              <a:rPr lang="de-DE" smtClean="0"/>
              <a:t>‹Nr.›</a:t>
            </a:fld>
            <a:endParaRPr lang="de-DE"/>
          </a:p>
        </p:txBody>
      </p:sp>
    </p:spTree>
    <p:extLst>
      <p:ext uri="{BB962C8B-B14F-4D97-AF65-F5344CB8AC3E}">
        <p14:creationId xmlns:p14="http://schemas.microsoft.com/office/powerpoint/2010/main" val="3032187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3AC1D512-7A27-463E-A677-79F37656E5F2}" type="datetimeFigureOut">
              <a:rPr lang="de-DE" smtClean="0"/>
              <a:t>19.06.2024</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4E2A7169-7F13-4696-B1F3-EDDC95537134}" type="slidenum">
              <a:rPr lang="de-DE" smtClean="0"/>
              <a:t>‹Nr.›</a:t>
            </a:fld>
            <a:endParaRPr lang="de-DE"/>
          </a:p>
        </p:txBody>
      </p:sp>
    </p:spTree>
    <p:extLst>
      <p:ext uri="{BB962C8B-B14F-4D97-AF65-F5344CB8AC3E}">
        <p14:creationId xmlns:p14="http://schemas.microsoft.com/office/powerpoint/2010/main" val="1364301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C1D512-7A27-463E-A677-79F37656E5F2}" type="datetimeFigureOut">
              <a:rPr lang="de-DE" smtClean="0"/>
              <a:t>19.06.2024</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4E2A7169-7F13-4696-B1F3-EDDC95537134}" type="slidenum">
              <a:rPr lang="de-DE" smtClean="0"/>
              <a:t>‹Nr.›</a:t>
            </a:fld>
            <a:endParaRPr lang="de-DE"/>
          </a:p>
        </p:txBody>
      </p:sp>
    </p:spTree>
    <p:extLst>
      <p:ext uri="{BB962C8B-B14F-4D97-AF65-F5344CB8AC3E}">
        <p14:creationId xmlns:p14="http://schemas.microsoft.com/office/powerpoint/2010/main" val="2440341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381622" y="518160"/>
            <a:ext cx="1786915" cy="1813560"/>
          </a:xfrm>
        </p:spPr>
        <p:txBody>
          <a:bodyPr anchor="b"/>
          <a:lstStyle>
            <a:lvl1pPr>
              <a:defRPr sz="1939"/>
            </a:lvl1pPr>
          </a:lstStyle>
          <a:p>
            <a:r>
              <a:rPr lang="de-DE"/>
              <a:t>Mastertitelformat bearbeiten</a:t>
            </a:r>
            <a:endParaRPr lang="en-US" dirty="0"/>
          </a:p>
        </p:txBody>
      </p:sp>
      <p:sp>
        <p:nvSpPr>
          <p:cNvPr id="3" name="Content Placeholder 2"/>
          <p:cNvSpPr>
            <a:spLocks noGrp="1"/>
          </p:cNvSpPr>
          <p:nvPr>
            <p:ph idx="1"/>
          </p:nvPr>
        </p:nvSpPr>
        <p:spPr>
          <a:xfrm>
            <a:off x="2355381" y="1119083"/>
            <a:ext cx="2804815" cy="5523442"/>
          </a:xfrm>
        </p:spPr>
        <p:txBody>
          <a:bodyPr/>
          <a:lstStyle>
            <a:lvl1pPr>
              <a:defRPr sz="1939"/>
            </a:lvl1pPr>
            <a:lvl2pPr>
              <a:defRPr sz="1697"/>
            </a:lvl2pPr>
            <a:lvl3pPr>
              <a:defRPr sz="1454"/>
            </a:lvl3pPr>
            <a:lvl4pPr>
              <a:defRPr sz="1212"/>
            </a:lvl4pPr>
            <a:lvl5pPr>
              <a:defRPr sz="1212"/>
            </a:lvl5pPr>
            <a:lvl6pPr>
              <a:defRPr sz="1212"/>
            </a:lvl6pPr>
            <a:lvl7pPr>
              <a:defRPr sz="1212"/>
            </a:lvl7pPr>
            <a:lvl8pPr>
              <a:defRPr sz="1212"/>
            </a:lvl8pPr>
            <a:lvl9pPr>
              <a:defRPr sz="1212"/>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381622" y="2331720"/>
            <a:ext cx="1786915" cy="4319800"/>
          </a:xfrm>
        </p:spPr>
        <p:txBody>
          <a:bodyPr/>
          <a:lstStyle>
            <a:lvl1pPr marL="0" indent="0">
              <a:buNone/>
              <a:defRPr sz="969"/>
            </a:lvl1pPr>
            <a:lvl2pPr marL="277017" indent="0">
              <a:buNone/>
              <a:defRPr sz="848"/>
            </a:lvl2pPr>
            <a:lvl3pPr marL="554035" indent="0">
              <a:buNone/>
              <a:defRPr sz="727"/>
            </a:lvl3pPr>
            <a:lvl4pPr marL="831052" indent="0">
              <a:buNone/>
              <a:defRPr sz="606"/>
            </a:lvl4pPr>
            <a:lvl5pPr marL="1108070" indent="0">
              <a:buNone/>
              <a:defRPr sz="606"/>
            </a:lvl5pPr>
            <a:lvl6pPr marL="1385087" indent="0">
              <a:buNone/>
              <a:defRPr sz="606"/>
            </a:lvl6pPr>
            <a:lvl7pPr marL="1662105" indent="0">
              <a:buNone/>
              <a:defRPr sz="606"/>
            </a:lvl7pPr>
            <a:lvl8pPr marL="1939122" indent="0">
              <a:buNone/>
              <a:defRPr sz="606"/>
            </a:lvl8pPr>
            <a:lvl9pPr marL="2216140" indent="0">
              <a:buNone/>
              <a:defRPr sz="606"/>
            </a:lvl9pPr>
          </a:lstStyle>
          <a:p>
            <a:pPr lvl="0"/>
            <a:r>
              <a:rPr lang="de-DE"/>
              <a:t>Mastertextformat bearbeiten</a:t>
            </a:r>
          </a:p>
        </p:txBody>
      </p:sp>
      <p:sp>
        <p:nvSpPr>
          <p:cNvPr id="5" name="Date Placeholder 4"/>
          <p:cNvSpPr>
            <a:spLocks noGrp="1"/>
          </p:cNvSpPr>
          <p:nvPr>
            <p:ph type="dt" sz="half" idx="10"/>
          </p:nvPr>
        </p:nvSpPr>
        <p:spPr/>
        <p:txBody>
          <a:bodyPr/>
          <a:lstStyle/>
          <a:p>
            <a:fld id="{3AC1D512-7A27-463E-A677-79F37656E5F2}" type="datetimeFigureOut">
              <a:rPr lang="de-DE" smtClean="0"/>
              <a:t>19.06.2024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4E2A7169-7F13-4696-B1F3-EDDC95537134}" type="slidenum">
              <a:rPr lang="de-DE" smtClean="0"/>
              <a:t>‹Nr.›</a:t>
            </a:fld>
            <a:endParaRPr lang="de-DE"/>
          </a:p>
        </p:txBody>
      </p:sp>
    </p:spTree>
    <p:extLst>
      <p:ext uri="{BB962C8B-B14F-4D97-AF65-F5344CB8AC3E}">
        <p14:creationId xmlns:p14="http://schemas.microsoft.com/office/powerpoint/2010/main" val="880861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381622" y="518160"/>
            <a:ext cx="1786915" cy="1813560"/>
          </a:xfrm>
        </p:spPr>
        <p:txBody>
          <a:bodyPr anchor="b"/>
          <a:lstStyle>
            <a:lvl1pPr>
              <a:defRPr sz="1939"/>
            </a:lvl1pPr>
          </a:lstStyle>
          <a:p>
            <a:r>
              <a:rPr lang="de-DE"/>
              <a:t>Mastertitelformat bearbeiten</a:t>
            </a:r>
            <a:endParaRPr lang="en-US" dirty="0"/>
          </a:p>
        </p:txBody>
      </p:sp>
      <p:sp>
        <p:nvSpPr>
          <p:cNvPr id="3" name="Picture Placeholder 2"/>
          <p:cNvSpPr>
            <a:spLocks noGrp="1" noChangeAspect="1"/>
          </p:cNvSpPr>
          <p:nvPr>
            <p:ph type="pic" idx="1"/>
          </p:nvPr>
        </p:nvSpPr>
        <p:spPr>
          <a:xfrm>
            <a:off x="2355381" y="1119083"/>
            <a:ext cx="2804815" cy="5523442"/>
          </a:xfrm>
        </p:spPr>
        <p:txBody>
          <a:bodyPr anchor="t"/>
          <a:lstStyle>
            <a:lvl1pPr marL="0" indent="0">
              <a:buNone/>
              <a:defRPr sz="1939"/>
            </a:lvl1pPr>
            <a:lvl2pPr marL="277017" indent="0">
              <a:buNone/>
              <a:defRPr sz="1697"/>
            </a:lvl2pPr>
            <a:lvl3pPr marL="554035" indent="0">
              <a:buNone/>
              <a:defRPr sz="1454"/>
            </a:lvl3pPr>
            <a:lvl4pPr marL="831052" indent="0">
              <a:buNone/>
              <a:defRPr sz="1212"/>
            </a:lvl4pPr>
            <a:lvl5pPr marL="1108070" indent="0">
              <a:buNone/>
              <a:defRPr sz="1212"/>
            </a:lvl5pPr>
            <a:lvl6pPr marL="1385087" indent="0">
              <a:buNone/>
              <a:defRPr sz="1212"/>
            </a:lvl6pPr>
            <a:lvl7pPr marL="1662105" indent="0">
              <a:buNone/>
              <a:defRPr sz="1212"/>
            </a:lvl7pPr>
            <a:lvl8pPr marL="1939122" indent="0">
              <a:buNone/>
              <a:defRPr sz="1212"/>
            </a:lvl8pPr>
            <a:lvl9pPr marL="2216140" indent="0">
              <a:buNone/>
              <a:defRPr sz="1212"/>
            </a:lvl9pPr>
          </a:lstStyle>
          <a:p>
            <a:r>
              <a:rPr lang="de-DE"/>
              <a:t>Bild durch Klicken auf Symbol hinzufügen</a:t>
            </a:r>
            <a:endParaRPr lang="en-US" dirty="0"/>
          </a:p>
        </p:txBody>
      </p:sp>
      <p:sp>
        <p:nvSpPr>
          <p:cNvPr id="4" name="Text Placeholder 3"/>
          <p:cNvSpPr>
            <a:spLocks noGrp="1"/>
          </p:cNvSpPr>
          <p:nvPr>
            <p:ph type="body" sz="half" idx="2"/>
          </p:nvPr>
        </p:nvSpPr>
        <p:spPr>
          <a:xfrm>
            <a:off x="381622" y="2331720"/>
            <a:ext cx="1786915" cy="4319800"/>
          </a:xfrm>
        </p:spPr>
        <p:txBody>
          <a:bodyPr/>
          <a:lstStyle>
            <a:lvl1pPr marL="0" indent="0">
              <a:buNone/>
              <a:defRPr sz="969"/>
            </a:lvl1pPr>
            <a:lvl2pPr marL="277017" indent="0">
              <a:buNone/>
              <a:defRPr sz="848"/>
            </a:lvl2pPr>
            <a:lvl3pPr marL="554035" indent="0">
              <a:buNone/>
              <a:defRPr sz="727"/>
            </a:lvl3pPr>
            <a:lvl4pPr marL="831052" indent="0">
              <a:buNone/>
              <a:defRPr sz="606"/>
            </a:lvl4pPr>
            <a:lvl5pPr marL="1108070" indent="0">
              <a:buNone/>
              <a:defRPr sz="606"/>
            </a:lvl5pPr>
            <a:lvl6pPr marL="1385087" indent="0">
              <a:buNone/>
              <a:defRPr sz="606"/>
            </a:lvl6pPr>
            <a:lvl7pPr marL="1662105" indent="0">
              <a:buNone/>
              <a:defRPr sz="606"/>
            </a:lvl7pPr>
            <a:lvl8pPr marL="1939122" indent="0">
              <a:buNone/>
              <a:defRPr sz="606"/>
            </a:lvl8pPr>
            <a:lvl9pPr marL="2216140" indent="0">
              <a:buNone/>
              <a:defRPr sz="606"/>
            </a:lvl9pPr>
          </a:lstStyle>
          <a:p>
            <a:pPr lvl="0"/>
            <a:r>
              <a:rPr lang="de-DE"/>
              <a:t>Mastertextformat bearbeiten</a:t>
            </a:r>
          </a:p>
        </p:txBody>
      </p:sp>
      <p:sp>
        <p:nvSpPr>
          <p:cNvPr id="5" name="Date Placeholder 4"/>
          <p:cNvSpPr>
            <a:spLocks noGrp="1"/>
          </p:cNvSpPr>
          <p:nvPr>
            <p:ph type="dt" sz="half" idx="10"/>
          </p:nvPr>
        </p:nvSpPr>
        <p:spPr/>
        <p:txBody>
          <a:bodyPr/>
          <a:lstStyle/>
          <a:p>
            <a:fld id="{3AC1D512-7A27-463E-A677-79F37656E5F2}" type="datetimeFigureOut">
              <a:rPr lang="de-DE" smtClean="0"/>
              <a:t>19.06.2024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4E2A7169-7F13-4696-B1F3-EDDC95537134}" type="slidenum">
              <a:rPr lang="de-DE" smtClean="0"/>
              <a:t>‹Nr.›</a:t>
            </a:fld>
            <a:endParaRPr lang="de-DE"/>
          </a:p>
        </p:txBody>
      </p:sp>
    </p:spTree>
    <p:extLst>
      <p:ext uri="{BB962C8B-B14F-4D97-AF65-F5344CB8AC3E}">
        <p14:creationId xmlns:p14="http://schemas.microsoft.com/office/powerpoint/2010/main" val="533256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0901" y="413810"/>
            <a:ext cx="4778573" cy="1502305"/>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380901" y="2069042"/>
            <a:ext cx="4778573" cy="4931516"/>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380901" y="7203865"/>
            <a:ext cx="1246584" cy="413808"/>
          </a:xfrm>
          <a:prstGeom prst="rect">
            <a:avLst/>
          </a:prstGeom>
        </p:spPr>
        <p:txBody>
          <a:bodyPr vert="horz" lIns="91440" tIns="45720" rIns="91440" bIns="45720" rtlCol="0" anchor="ctr"/>
          <a:lstStyle>
            <a:lvl1pPr algn="l">
              <a:defRPr sz="727">
                <a:solidFill>
                  <a:schemeClr val="tx1">
                    <a:tint val="75000"/>
                  </a:schemeClr>
                </a:solidFill>
              </a:defRPr>
            </a:lvl1pPr>
          </a:lstStyle>
          <a:p>
            <a:fld id="{3AC1D512-7A27-463E-A677-79F37656E5F2}" type="datetimeFigureOut">
              <a:rPr lang="de-DE" smtClean="0"/>
              <a:t>19.06.2024</a:t>
            </a:fld>
            <a:endParaRPr lang="de-DE"/>
          </a:p>
        </p:txBody>
      </p:sp>
      <p:sp>
        <p:nvSpPr>
          <p:cNvPr id="5" name="Footer Placeholder 4"/>
          <p:cNvSpPr>
            <a:spLocks noGrp="1"/>
          </p:cNvSpPr>
          <p:nvPr>
            <p:ph type="ftr" sz="quarter" idx="3"/>
          </p:nvPr>
        </p:nvSpPr>
        <p:spPr>
          <a:xfrm>
            <a:off x="1835249" y="7203865"/>
            <a:ext cx="1869877" cy="413808"/>
          </a:xfrm>
          <a:prstGeom prst="rect">
            <a:avLst/>
          </a:prstGeom>
        </p:spPr>
        <p:txBody>
          <a:bodyPr vert="horz" lIns="91440" tIns="45720" rIns="91440" bIns="45720" rtlCol="0" anchor="ctr"/>
          <a:lstStyle>
            <a:lvl1pPr algn="ctr">
              <a:defRPr sz="727">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3912890" y="7203865"/>
            <a:ext cx="1246584" cy="413808"/>
          </a:xfrm>
          <a:prstGeom prst="rect">
            <a:avLst/>
          </a:prstGeom>
        </p:spPr>
        <p:txBody>
          <a:bodyPr vert="horz" lIns="91440" tIns="45720" rIns="91440" bIns="45720" rtlCol="0" anchor="ctr"/>
          <a:lstStyle>
            <a:lvl1pPr algn="r">
              <a:defRPr sz="727">
                <a:solidFill>
                  <a:schemeClr val="tx1">
                    <a:tint val="75000"/>
                  </a:schemeClr>
                </a:solidFill>
              </a:defRPr>
            </a:lvl1pPr>
          </a:lstStyle>
          <a:p>
            <a:fld id="{4E2A7169-7F13-4696-B1F3-EDDC95537134}" type="slidenum">
              <a:rPr lang="de-DE" smtClean="0"/>
              <a:t>‹Nr.›</a:t>
            </a:fld>
            <a:endParaRPr lang="de-DE"/>
          </a:p>
        </p:txBody>
      </p:sp>
    </p:spTree>
    <p:extLst>
      <p:ext uri="{BB962C8B-B14F-4D97-AF65-F5344CB8AC3E}">
        <p14:creationId xmlns:p14="http://schemas.microsoft.com/office/powerpoint/2010/main" val="266780606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554035" rtl="0" eaLnBrk="1" latinLnBrk="0" hangingPunct="1">
        <a:lnSpc>
          <a:spcPct val="90000"/>
        </a:lnSpc>
        <a:spcBef>
          <a:spcPct val="0"/>
        </a:spcBef>
        <a:buNone/>
        <a:defRPr sz="2666" kern="1200">
          <a:solidFill>
            <a:schemeClr val="tx1"/>
          </a:solidFill>
          <a:latin typeface="+mj-lt"/>
          <a:ea typeface="+mj-ea"/>
          <a:cs typeface="+mj-cs"/>
        </a:defRPr>
      </a:lvl1pPr>
    </p:titleStyle>
    <p:bodyStyle>
      <a:lvl1pPr marL="138509" indent="-138509" algn="l" defTabSz="554035" rtl="0" eaLnBrk="1" latinLnBrk="0" hangingPunct="1">
        <a:lnSpc>
          <a:spcPct val="90000"/>
        </a:lnSpc>
        <a:spcBef>
          <a:spcPts val="606"/>
        </a:spcBef>
        <a:buFont typeface="Arial" panose="020B0604020202020204" pitchFamily="34" charset="0"/>
        <a:buChar char="•"/>
        <a:defRPr sz="1697" kern="1200">
          <a:solidFill>
            <a:schemeClr val="tx1"/>
          </a:solidFill>
          <a:latin typeface="+mn-lt"/>
          <a:ea typeface="+mn-ea"/>
          <a:cs typeface="+mn-cs"/>
        </a:defRPr>
      </a:lvl1pPr>
      <a:lvl2pPr marL="415526" indent="-138509" algn="l" defTabSz="554035" rtl="0" eaLnBrk="1" latinLnBrk="0" hangingPunct="1">
        <a:lnSpc>
          <a:spcPct val="90000"/>
        </a:lnSpc>
        <a:spcBef>
          <a:spcPts val="303"/>
        </a:spcBef>
        <a:buFont typeface="Arial" panose="020B0604020202020204" pitchFamily="34" charset="0"/>
        <a:buChar char="•"/>
        <a:defRPr sz="1454" kern="1200">
          <a:solidFill>
            <a:schemeClr val="tx1"/>
          </a:solidFill>
          <a:latin typeface="+mn-lt"/>
          <a:ea typeface="+mn-ea"/>
          <a:cs typeface="+mn-cs"/>
        </a:defRPr>
      </a:lvl2pPr>
      <a:lvl3pPr marL="692544" indent="-138509" algn="l" defTabSz="554035" rtl="0" eaLnBrk="1" latinLnBrk="0" hangingPunct="1">
        <a:lnSpc>
          <a:spcPct val="90000"/>
        </a:lnSpc>
        <a:spcBef>
          <a:spcPts val="303"/>
        </a:spcBef>
        <a:buFont typeface="Arial" panose="020B0604020202020204" pitchFamily="34" charset="0"/>
        <a:buChar char="•"/>
        <a:defRPr sz="1212" kern="1200">
          <a:solidFill>
            <a:schemeClr val="tx1"/>
          </a:solidFill>
          <a:latin typeface="+mn-lt"/>
          <a:ea typeface="+mn-ea"/>
          <a:cs typeface="+mn-cs"/>
        </a:defRPr>
      </a:lvl3pPr>
      <a:lvl4pPr marL="969561" indent="-138509" algn="l" defTabSz="554035" rtl="0" eaLnBrk="1" latinLnBrk="0" hangingPunct="1">
        <a:lnSpc>
          <a:spcPct val="90000"/>
        </a:lnSpc>
        <a:spcBef>
          <a:spcPts val="303"/>
        </a:spcBef>
        <a:buFont typeface="Arial" panose="020B0604020202020204" pitchFamily="34" charset="0"/>
        <a:buChar char="•"/>
        <a:defRPr sz="1091" kern="1200">
          <a:solidFill>
            <a:schemeClr val="tx1"/>
          </a:solidFill>
          <a:latin typeface="+mn-lt"/>
          <a:ea typeface="+mn-ea"/>
          <a:cs typeface="+mn-cs"/>
        </a:defRPr>
      </a:lvl4pPr>
      <a:lvl5pPr marL="1246579" indent="-138509" algn="l" defTabSz="554035" rtl="0" eaLnBrk="1" latinLnBrk="0" hangingPunct="1">
        <a:lnSpc>
          <a:spcPct val="90000"/>
        </a:lnSpc>
        <a:spcBef>
          <a:spcPts val="303"/>
        </a:spcBef>
        <a:buFont typeface="Arial" panose="020B0604020202020204" pitchFamily="34" charset="0"/>
        <a:buChar char="•"/>
        <a:defRPr sz="1091" kern="1200">
          <a:solidFill>
            <a:schemeClr val="tx1"/>
          </a:solidFill>
          <a:latin typeface="+mn-lt"/>
          <a:ea typeface="+mn-ea"/>
          <a:cs typeface="+mn-cs"/>
        </a:defRPr>
      </a:lvl5pPr>
      <a:lvl6pPr marL="1523596" indent="-138509" algn="l" defTabSz="554035" rtl="0" eaLnBrk="1" latinLnBrk="0" hangingPunct="1">
        <a:lnSpc>
          <a:spcPct val="90000"/>
        </a:lnSpc>
        <a:spcBef>
          <a:spcPts val="303"/>
        </a:spcBef>
        <a:buFont typeface="Arial" panose="020B0604020202020204" pitchFamily="34" charset="0"/>
        <a:buChar char="•"/>
        <a:defRPr sz="1091" kern="1200">
          <a:solidFill>
            <a:schemeClr val="tx1"/>
          </a:solidFill>
          <a:latin typeface="+mn-lt"/>
          <a:ea typeface="+mn-ea"/>
          <a:cs typeface="+mn-cs"/>
        </a:defRPr>
      </a:lvl6pPr>
      <a:lvl7pPr marL="1800614" indent="-138509" algn="l" defTabSz="554035" rtl="0" eaLnBrk="1" latinLnBrk="0" hangingPunct="1">
        <a:lnSpc>
          <a:spcPct val="90000"/>
        </a:lnSpc>
        <a:spcBef>
          <a:spcPts val="303"/>
        </a:spcBef>
        <a:buFont typeface="Arial" panose="020B0604020202020204" pitchFamily="34" charset="0"/>
        <a:buChar char="•"/>
        <a:defRPr sz="1091" kern="1200">
          <a:solidFill>
            <a:schemeClr val="tx1"/>
          </a:solidFill>
          <a:latin typeface="+mn-lt"/>
          <a:ea typeface="+mn-ea"/>
          <a:cs typeface="+mn-cs"/>
        </a:defRPr>
      </a:lvl7pPr>
      <a:lvl8pPr marL="2077631" indent="-138509" algn="l" defTabSz="554035" rtl="0" eaLnBrk="1" latinLnBrk="0" hangingPunct="1">
        <a:lnSpc>
          <a:spcPct val="90000"/>
        </a:lnSpc>
        <a:spcBef>
          <a:spcPts val="303"/>
        </a:spcBef>
        <a:buFont typeface="Arial" panose="020B0604020202020204" pitchFamily="34" charset="0"/>
        <a:buChar char="•"/>
        <a:defRPr sz="1091" kern="1200">
          <a:solidFill>
            <a:schemeClr val="tx1"/>
          </a:solidFill>
          <a:latin typeface="+mn-lt"/>
          <a:ea typeface="+mn-ea"/>
          <a:cs typeface="+mn-cs"/>
        </a:defRPr>
      </a:lvl8pPr>
      <a:lvl9pPr marL="2354649" indent="-138509" algn="l" defTabSz="554035" rtl="0" eaLnBrk="1" latinLnBrk="0" hangingPunct="1">
        <a:lnSpc>
          <a:spcPct val="90000"/>
        </a:lnSpc>
        <a:spcBef>
          <a:spcPts val="303"/>
        </a:spcBef>
        <a:buFont typeface="Arial" panose="020B0604020202020204" pitchFamily="34" charset="0"/>
        <a:buChar char="•"/>
        <a:defRPr sz="1091" kern="1200">
          <a:solidFill>
            <a:schemeClr val="tx1"/>
          </a:solidFill>
          <a:latin typeface="+mn-lt"/>
          <a:ea typeface="+mn-ea"/>
          <a:cs typeface="+mn-cs"/>
        </a:defRPr>
      </a:lvl9pPr>
    </p:bodyStyle>
    <p:otherStyle>
      <a:defPPr>
        <a:defRPr lang="en-US"/>
      </a:defPPr>
      <a:lvl1pPr marL="0" algn="l" defTabSz="554035" rtl="0" eaLnBrk="1" latinLnBrk="0" hangingPunct="1">
        <a:defRPr sz="1091" kern="1200">
          <a:solidFill>
            <a:schemeClr val="tx1"/>
          </a:solidFill>
          <a:latin typeface="+mn-lt"/>
          <a:ea typeface="+mn-ea"/>
          <a:cs typeface="+mn-cs"/>
        </a:defRPr>
      </a:lvl1pPr>
      <a:lvl2pPr marL="277017" algn="l" defTabSz="554035" rtl="0" eaLnBrk="1" latinLnBrk="0" hangingPunct="1">
        <a:defRPr sz="1091" kern="1200">
          <a:solidFill>
            <a:schemeClr val="tx1"/>
          </a:solidFill>
          <a:latin typeface="+mn-lt"/>
          <a:ea typeface="+mn-ea"/>
          <a:cs typeface="+mn-cs"/>
        </a:defRPr>
      </a:lvl2pPr>
      <a:lvl3pPr marL="554035" algn="l" defTabSz="554035" rtl="0" eaLnBrk="1" latinLnBrk="0" hangingPunct="1">
        <a:defRPr sz="1091" kern="1200">
          <a:solidFill>
            <a:schemeClr val="tx1"/>
          </a:solidFill>
          <a:latin typeface="+mn-lt"/>
          <a:ea typeface="+mn-ea"/>
          <a:cs typeface="+mn-cs"/>
        </a:defRPr>
      </a:lvl3pPr>
      <a:lvl4pPr marL="831052" algn="l" defTabSz="554035" rtl="0" eaLnBrk="1" latinLnBrk="0" hangingPunct="1">
        <a:defRPr sz="1091" kern="1200">
          <a:solidFill>
            <a:schemeClr val="tx1"/>
          </a:solidFill>
          <a:latin typeface="+mn-lt"/>
          <a:ea typeface="+mn-ea"/>
          <a:cs typeface="+mn-cs"/>
        </a:defRPr>
      </a:lvl4pPr>
      <a:lvl5pPr marL="1108070" algn="l" defTabSz="554035" rtl="0" eaLnBrk="1" latinLnBrk="0" hangingPunct="1">
        <a:defRPr sz="1091" kern="1200">
          <a:solidFill>
            <a:schemeClr val="tx1"/>
          </a:solidFill>
          <a:latin typeface="+mn-lt"/>
          <a:ea typeface="+mn-ea"/>
          <a:cs typeface="+mn-cs"/>
        </a:defRPr>
      </a:lvl5pPr>
      <a:lvl6pPr marL="1385087" algn="l" defTabSz="554035" rtl="0" eaLnBrk="1" latinLnBrk="0" hangingPunct="1">
        <a:defRPr sz="1091" kern="1200">
          <a:solidFill>
            <a:schemeClr val="tx1"/>
          </a:solidFill>
          <a:latin typeface="+mn-lt"/>
          <a:ea typeface="+mn-ea"/>
          <a:cs typeface="+mn-cs"/>
        </a:defRPr>
      </a:lvl6pPr>
      <a:lvl7pPr marL="1662105" algn="l" defTabSz="554035" rtl="0" eaLnBrk="1" latinLnBrk="0" hangingPunct="1">
        <a:defRPr sz="1091" kern="1200">
          <a:solidFill>
            <a:schemeClr val="tx1"/>
          </a:solidFill>
          <a:latin typeface="+mn-lt"/>
          <a:ea typeface="+mn-ea"/>
          <a:cs typeface="+mn-cs"/>
        </a:defRPr>
      </a:lvl7pPr>
      <a:lvl8pPr marL="1939122" algn="l" defTabSz="554035" rtl="0" eaLnBrk="1" latinLnBrk="0" hangingPunct="1">
        <a:defRPr sz="1091" kern="1200">
          <a:solidFill>
            <a:schemeClr val="tx1"/>
          </a:solidFill>
          <a:latin typeface="+mn-lt"/>
          <a:ea typeface="+mn-ea"/>
          <a:cs typeface="+mn-cs"/>
        </a:defRPr>
      </a:lvl8pPr>
      <a:lvl9pPr marL="2216140" algn="l" defTabSz="554035" rtl="0" eaLnBrk="1" latinLnBrk="0" hangingPunct="1">
        <a:defRPr sz="109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g"/><Relationship Id="rId3" Type="http://schemas.openxmlformats.org/officeDocument/2006/relationships/image" Target="../media/image2.png"/><Relationship Id="rId7" Type="http://schemas.openxmlformats.org/officeDocument/2006/relationships/image" Target="../media/image4.jp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3.jpg"/><Relationship Id="rId5" Type="http://schemas.openxmlformats.org/officeDocument/2006/relationships/hyperlink" Target="mailto:info@kulturverbindet-bonn.de" TargetMode="External"/><Relationship Id="rId10" Type="http://schemas.openxmlformats.org/officeDocument/2006/relationships/image" Target="../media/image7.jpg"/><Relationship Id="rId4" Type="http://schemas.openxmlformats.org/officeDocument/2006/relationships/hyperlink" Target="http://www.kulturverbindet-bonn.de/" TargetMode="External"/><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a:extLst>
              <a:ext uri="{FF2B5EF4-FFF2-40B4-BE49-F238E27FC236}">
                <a16:creationId xmlns:a16="http://schemas.microsoft.com/office/drawing/2014/main" id="{0226DFA4-251A-D9C5-7BF8-FE2A9B5FBAE0}"/>
              </a:ext>
            </a:extLst>
          </p:cNvPr>
          <p:cNvSpPr txBox="1"/>
          <p:nvPr/>
        </p:nvSpPr>
        <p:spPr>
          <a:xfrm>
            <a:off x="810893" y="734364"/>
            <a:ext cx="3918589" cy="592342"/>
          </a:xfrm>
          <a:prstGeom prst="rect">
            <a:avLst/>
          </a:prstGeom>
          <a:solidFill>
            <a:srgbClr val="E6B2DF"/>
          </a:solidFill>
        </p:spPr>
        <p:txBody>
          <a:bodyPr wrap="square" rtlCol="0">
            <a:spAutoFit/>
          </a:bodyPr>
          <a:lstStyle/>
          <a:p>
            <a:pPr algn="ctr"/>
            <a:endParaRPr lang="de-DE" sz="855" b="1" i="1" dirty="0"/>
          </a:p>
          <a:p>
            <a:pPr algn="ctr"/>
            <a:r>
              <a:rPr lang="de-DE" sz="1710" b="1" i="1" dirty="0">
                <a:solidFill>
                  <a:srgbClr val="002060"/>
                </a:solidFill>
              </a:rPr>
              <a:t>„</a:t>
            </a:r>
            <a:r>
              <a:rPr lang="ar-SA" sz="1710" b="1" i="1" dirty="0">
                <a:solidFill>
                  <a:srgbClr val="002060"/>
                </a:solidFill>
              </a:rPr>
              <a:t>الماء يعني أكثر من الرطوبة</a:t>
            </a:r>
            <a:r>
              <a:rPr lang="de-DE" sz="1710" b="1" i="1"/>
              <a:t> “</a:t>
            </a:r>
            <a:endParaRPr lang="de-DE" sz="1710" b="1" i="1" dirty="0"/>
          </a:p>
          <a:p>
            <a:pPr algn="ctr"/>
            <a:endParaRPr lang="de-DE" sz="684" b="1" i="1" dirty="0">
              <a:solidFill>
                <a:srgbClr val="00B050"/>
              </a:solidFill>
            </a:endParaRPr>
          </a:p>
        </p:txBody>
      </p:sp>
      <p:pic>
        <p:nvPicPr>
          <p:cNvPr id="17" name="Grafik 16">
            <a:extLst>
              <a:ext uri="{FF2B5EF4-FFF2-40B4-BE49-F238E27FC236}">
                <a16:creationId xmlns:a16="http://schemas.microsoft.com/office/drawing/2014/main" id="{D4640EA1-6AFB-3A3E-A19B-8C079D06147C}"/>
              </a:ext>
            </a:extLst>
          </p:cNvPr>
          <p:cNvPicPr>
            <a:picLocks noChangeAspect="1"/>
          </p:cNvPicPr>
          <p:nvPr/>
        </p:nvPicPr>
        <p:blipFill>
          <a:blip r:embed="rId2">
            <a:alphaModFix amt="35000"/>
            <a:extLst>
              <a:ext uri="{28A0092B-C50C-407E-A947-70E740481C1C}">
                <a14:useLocalDpi xmlns:a14="http://schemas.microsoft.com/office/drawing/2010/main" val="0"/>
              </a:ext>
            </a:extLst>
          </a:blip>
          <a:stretch>
            <a:fillRect/>
          </a:stretch>
        </p:blipFill>
        <p:spPr>
          <a:xfrm rot="2886478">
            <a:off x="124094" y="1453282"/>
            <a:ext cx="2154532" cy="1077266"/>
          </a:xfrm>
          <a:prstGeom prst="rect">
            <a:avLst/>
          </a:prstGeom>
        </p:spPr>
      </p:pic>
      <p:sp>
        <p:nvSpPr>
          <p:cNvPr id="7" name="Textfeld 6">
            <a:extLst>
              <a:ext uri="{FF2B5EF4-FFF2-40B4-BE49-F238E27FC236}">
                <a16:creationId xmlns:a16="http://schemas.microsoft.com/office/drawing/2014/main" id="{2A1B3148-5F60-B98A-B10B-8338C9C3B403}"/>
              </a:ext>
            </a:extLst>
          </p:cNvPr>
          <p:cNvSpPr txBox="1"/>
          <p:nvPr/>
        </p:nvSpPr>
        <p:spPr>
          <a:xfrm>
            <a:off x="534009" y="1458338"/>
            <a:ext cx="3310362" cy="1013419"/>
          </a:xfrm>
          <a:prstGeom prst="rect">
            <a:avLst/>
          </a:prstGeom>
          <a:noFill/>
        </p:spPr>
        <p:txBody>
          <a:bodyPr wrap="square" rtlCol="0">
            <a:spAutoFit/>
          </a:bodyPr>
          <a:lstStyle/>
          <a:p>
            <a:pPr algn="r"/>
            <a:r>
              <a:rPr lang="ar-SA" sz="1197" dirty="0"/>
              <a:t>كل شيء عن الماء. من أين يأتي ولماذا نحتاجه؟ ما الذي يعيش في الماء ولماذا هو مهم بالنسبة لنا؟ نذهب في رحلات إلى نهر الراين والأنهار والجداول والبحيرات الأخرى. واستمتع كثيرًا بالماء</a:t>
            </a:r>
            <a:r>
              <a:rPr lang="de-DE" sz="1197" dirty="0"/>
              <a:t> </a:t>
            </a:r>
          </a:p>
          <a:p>
            <a:pPr algn="r"/>
            <a:r>
              <a:rPr lang="ar-SA" sz="1197" dirty="0"/>
              <a:t>.</a:t>
            </a:r>
            <a:endParaRPr lang="de-DE" sz="1197" dirty="0"/>
          </a:p>
        </p:txBody>
      </p:sp>
      <p:sp>
        <p:nvSpPr>
          <p:cNvPr id="8" name="Textfeld 7">
            <a:extLst>
              <a:ext uri="{FF2B5EF4-FFF2-40B4-BE49-F238E27FC236}">
                <a16:creationId xmlns:a16="http://schemas.microsoft.com/office/drawing/2014/main" id="{094053BF-B17B-2230-BA76-9C3AD15154A8}"/>
              </a:ext>
            </a:extLst>
          </p:cNvPr>
          <p:cNvSpPr txBox="1"/>
          <p:nvPr/>
        </p:nvSpPr>
        <p:spPr>
          <a:xfrm>
            <a:off x="620612" y="2516628"/>
            <a:ext cx="4325136" cy="908069"/>
          </a:xfrm>
          <a:prstGeom prst="rect">
            <a:avLst/>
          </a:prstGeom>
          <a:noFill/>
        </p:spPr>
        <p:txBody>
          <a:bodyPr wrap="square" rtlCol="0">
            <a:spAutoFit/>
          </a:bodyPr>
          <a:lstStyle/>
          <a:p>
            <a:pPr algn="r"/>
            <a:r>
              <a:rPr lang="ar-SA" sz="1368" dirty="0"/>
              <a:t>الزمان: الاثنين 12 أغسطس حتى يوم الجمعة 16 أغسطس.</a:t>
            </a:r>
            <a:endParaRPr lang="de-DE" sz="1368" dirty="0"/>
          </a:p>
          <a:p>
            <a:pPr algn="r"/>
            <a:r>
              <a:rPr lang="ar-SA" sz="1368" dirty="0"/>
              <a:t>من الساعة 10 صباحًا حتى 4 مساءً</a:t>
            </a:r>
            <a:endParaRPr lang="de-DE" sz="1368" dirty="0"/>
          </a:p>
          <a:p>
            <a:pPr algn="r" defTabSz="390906">
              <a:defRPr/>
            </a:pPr>
            <a:r>
              <a:rPr lang="ar-SA" sz="1368" dirty="0"/>
              <a:t>جمعية حي </a:t>
            </a:r>
            <a:r>
              <a:rPr lang="de-DE" sz="1368" dirty="0"/>
              <a:t>Dransdorf، Lenaustr. 14 </a:t>
            </a:r>
            <a:r>
              <a:rPr lang="ar-SA" sz="1368" dirty="0"/>
              <a:t>المكان:</a:t>
            </a:r>
            <a:r>
              <a:rPr lang="de-DE" sz="1368" dirty="0"/>
              <a:t> </a:t>
            </a:r>
          </a:p>
          <a:p>
            <a:pPr algn="r"/>
            <a:r>
              <a:rPr lang="de-DE" sz="1197" dirty="0"/>
              <a:t>		</a:t>
            </a:r>
            <a:r>
              <a:rPr lang="ar-SA" sz="1197" dirty="0"/>
              <a:t>لمن: الأطفال الذين تتراوح أعمارهم بين 6 – 12 سنة</a:t>
            </a:r>
            <a:endParaRPr lang="de-DE" sz="1197" dirty="0"/>
          </a:p>
        </p:txBody>
      </p:sp>
      <p:pic>
        <p:nvPicPr>
          <p:cNvPr id="12" name="Grafik 11">
            <a:extLst>
              <a:ext uri="{FF2B5EF4-FFF2-40B4-BE49-F238E27FC236}">
                <a16:creationId xmlns:a16="http://schemas.microsoft.com/office/drawing/2014/main" id="{B9B1804D-ACD3-E1A6-7B79-5785EE7F96A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44372" y="1588957"/>
            <a:ext cx="1161994" cy="738697"/>
          </a:xfrm>
          <a:prstGeom prst="rect">
            <a:avLst/>
          </a:prstGeom>
        </p:spPr>
      </p:pic>
      <p:sp>
        <p:nvSpPr>
          <p:cNvPr id="15" name="Textfeld 14">
            <a:extLst>
              <a:ext uri="{FF2B5EF4-FFF2-40B4-BE49-F238E27FC236}">
                <a16:creationId xmlns:a16="http://schemas.microsoft.com/office/drawing/2014/main" id="{96C2D9B1-4C19-BAD8-623A-41C9B04D887A}"/>
              </a:ext>
            </a:extLst>
          </p:cNvPr>
          <p:cNvSpPr txBox="1"/>
          <p:nvPr/>
        </p:nvSpPr>
        <p:spPr>
          <a:xfrm>
            <a:off x="2490286" y="6504967"/>
            <a:ext cx="2335415" cy="908069"/>
          </a:xfrm>
          <a:prstGeom prst="rect">
            <a:avLst/>
          </a:prstGeom>
          <a:noFill/>
        </p:spPr>
        <p:txBody>
          <a:bodyPr wrap="square" rtlCol="0">
            <a:spAutoFit/>
          </a:bodyPr>
          <a:lstStyle/>
          <a:p>
            <a:r>
              <a:rPr lang="de-DE" sz="1026" dirty="0"/>
              <a:t>Kultur verbindet e.V.</a:t>
            </a:r>
          </a:p>
          <a:p>
            <a:r>
              <a:rPr lang="de-DE" sz="1026" dirty="0">
                <a:hlinkClick r:id="rId4"/>
              </a:rPr>
              <a:t>www.kulturverbindet-bonn.de</a:t>
            </a:r>
            <a:endParaRPr lang="de-DE" sz="1026" dirty="0"/>
          </a:p>
          <a:p>
            <a:r>
              <a:rPr lang="de-DE" sz="855" dirty="0"/>
              <a:t>Bernkasteler Str. 21 53175 Bonn (Postadresse)</a:t>
            </a:r>
          </a:p>
          <a:p>
            <a:r>
              <a:rPr lang="de-DE" sz="684"/>
              <a:t>Vorstand: A</a:t>
            </a:r>
            <a:r>
              <a:rPr lang="de-DE" sz="684" dirty="0"/>
              <a:t>. Cetinkaya, Maja Voss</a:t>
            </a:r>
          </a:p>
          <a:p>
            <a:r>
              <a:rPr lang="de-DE" sz="684" dirty="0"/>
              <a:t>Vereinsregister Bonn Nr. 8938</a:t>
            </a:r>
          </a:p>
          <a:p>
            <a:endParaRPr lang="de-DE" sz="1026" dirty="0"/>
          </a:p>
        </p:txBody>
      </p:sp>
      <p:sp>
        <p:nvSpPr>
          <p:cNvPr id="21" name="Textfeld 20">
            <a:extLst>
              <a:ext uri="{FF2B5EF4-FFF2-40B4-BE49-F238E27FC236}">
                <a16:creationId xmlns:a16="http://schemas.microsoft.com/office/drawing/2014/main" id="{498BA2FB-8C75-ED2E-5F6C-A8710E17F39B}"/>
              </a:ext>
            </a:extLst>
          </p:cNvPr>
          <p:cNvSpPr txBox="1"/>
          <p:nvPr/>
        </p:nvSpPr>
        <p:spPr>
          <a:xfrm>
            <a:off x="534010" y="5485507"/>
            <a:ext cx="4841985" cy="963790"/>
          </a:xfrm>
          <a:prstGeom prst="rect">
            <a:avLst/>
          </a:prstGeom>
          <a:noFill/>
        </p:spPr>
        <p:txBody>
          <a:bodyPr wrap="square">
            <a:spAutoFit/>
          </a:bodyPr>
          <a:lstStyle/>
          <a:p>
            <a:pPr algn="ctr"/>
            <a:r>
              <a:rPr lang="ar-SA" sz="1368" b="1" dirty="0"/>
              <a:t>التسجيل (حتى 1 أغسطس 2024) والمعلومات:</a:t>
            </a:r>
            <a:r>
              <a:rPr lang="de-DE" sz="1539" dirty="0"/>
              <a:t>		</a:t>
            </a:r>
          </a:p>
          <a:p>
            <a:pPr algn="ctr"/>
            <a:r>
              <a:rPr lang="de-DE" sz="1388" b="1" dirty="0"/>
              <a:t> </a:t>
            </a:r>
            <a:r>
              <a:rPr lang="de-DE" sz="1368" b="1" dirty="0"/>
              <a:t>Mail:</a:t>
            </a:r>
            <a:r>
              <a:rPr lang="de-DE" sz="1368" dirty="0"/>
              <a:t>	</a:t>
            </a:r>
            <a:r>
              <a:rPr lang="de-DE" sz="1368" u="sng" dirty="0">
                <a:hlinkClick r:id="rId5">
                  <a:extLst>
                    <a:ext uri="{A12FA001-AC4F-418D-AE19-62706E023703}">
                      <ahyp:hlinkClr xmlns:ahyp="http://schemas.microsoft.com/office/drawing/2018/hyperlinkcolor" val="tx"/>
                    </a:ext>
                  </a:extLst>
                </a:hlinkClick>
              </a:rPr>
              <a:t>info@kulturverbindet-bonn.de</a:t>
            </a:r>
            <a:endParaRPr lang="de-DE" sz="1368" u="sng" dirty="0"/>
          </a:p>
          <a:p>
            <a:r>
              <a:rPr lang="de-DE" sz="1368" dirty="0"/>
              <a:t>		</a:t>
            </a:r>
            <a:r>
              <a:rPr lang="de-DE" sz="1368" b="1" dirty="0"/>
              <a:t>Tel/WhatsApp: 	</a:t>
            </a:r>
            <a:r>
              <a:rPr lang="de-DE" sz="1368" dirty="0"/>
              <a:t>0163 – 63 98 552</a:t>
            </a:r>
          </a:p>
          <a:p>
            <a:r>
              <a:rPr lang="de-DE" sz="1368" dirty="0"/>
              <a:t>					0157 – 79 08 58 91 (</a:t>
            </a:r>
            <a:r>
              <a:rPr lang="de-DE" sz="1197" dirty="0"/>
              <a:t>arabisch/kurdisch)</a:t>
            </a:r>
          </a:p>
        </p:txBody>
      </p:sp>
      <p:pic>
        <p:nvPicPr>
          <p:cNvPr id="10" name="Grafik 9">
            <a:extLst>
              <a:ext uri="{FF2B5EF4-FFF2-40B4-BE49-F238E27FC236}">
                <a16:creationId xmlns:a16="http://schemas.microsoft.com/office/drawing/2014/main" id="{96A16007-E8A3-48A7-DA85-C2857EA160A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77989" y="4318948"/>
            <a:ext cx="1846742" cy="738697"/>
          </a:xfrm>
          <a:prstGeom prst="rect">
            <a:avLst/>
          </a:prstGeom>
        </p:spPr>
      </p:pic>
      <p:pic>
        <p:nvPicPr>
          <p:cNvPr id="5" name="Grafik 4">
            <a:extLst>
              <a:ext uri="{FF2B5EF4-FFF2-40B4-BE49-F238E27FC236}">
                <a16:creationId xmlns:a16="http://schemas.microsoft.com/office/drawing/2014/main" id="{77F88F85-0A00-5A1D-728A-FF411D20621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09346" y="6410274"/>
            <a:ext cx="1310548" cy="769476"/>
          </a:xfrm>
          <a:prstGeom prst="rect">
            <a:avLst/>
          </a:prstGeom>
        </p:spPr>
      </p:pic>
      <p:pic>
        <p:nvPicPr>
          <p:cNvPr id="3" name="Grafik 2">
            <a:extLst>
              <a:ext uri="{FF2B5EF4-FFF2-40B4-BE49-F238E27FC236}">
                <a16:creationId xmlns:a16="http://schemas.microsoft.com/office/drawing/2014/main" id="{0A85C4CA-74E3-ABBA-CE6F-A7ECC3710D2B}"/>
              </a:ext>
            </a:extLst>
          </p:cNvPr>
          <p:cNvPicPr>
            <a:picLocks noChangeAspect="1"/>
          </p:cNvPicPr>
          <p:nvPr/>
        </p:nvPicPr>
        <p:blipFill rotWithShape="1">
          <a:blip r:embed="rId8">
            <a:extLst>
              <a:ext uri="{28A0092B-C50C-407E-A947-70E740481C1C}">
                <a14:useLocalDpi xmlns:a14="http://schemas.microsoft.com/office/drawing/2010/main" val="0"/>
              </a:ext>
            </a:extLst>
          </a:blip>
          <a:srcRect t="14904" r="3737" b="5098"/>
          <a:stretch/>
        </p:blipFill>
        <p:spPr>
          <a:xfrm>
            <a:off x="2511172" y="3470172"/>
            <a:ext cx="2408591" cy="1939079"/>
          </a:xfrm>
          <a:prstGeom prst="rect">
            <a:avLst/>
          </a:prstGeom>
        </p:spPr>
      </p:pic>
      <p:sp>
        <p:nvSpPr>
          <p:cNvPr id="13" name="Textfeld 12">
            <a:extLst>
              <a:ext uri="{FF2B5EF4-FFF2-40B4-BE49-F238E27FC236}">
                <a16:creationId xmlns:a16="http://schemas.microsoft.com/office/drawing/2014/main" id="{80617CC5-83E7-5A85-8E91-681B89C6B05F}"/>
              </a:ext>
            </a:extLst>
          </p:cNvPr>
          <p:cNvSpPr txBox="1"/>
          <p:nvPr/>
        </p:nvSpPr>
        <p:spPr>
          <a:xfrm rot="20188252">
            <a:off x="693664" y="3634495"/>
            <a:ext cx="1419104" cy="355482"/>
          </a:xfrm>
          <a:prstGeom prst="rect">
            <a:avLst/>
          </a:prstGeom>
          <a:noFill/>
          <a:ln>
            <a:solidFill>
              <a:schemeClr val="tx1">
                <a:lumMod val="75000"/>
                <a:lumOff val="25000"/>
              </a:schemeClr>
            </a:solidFill>
            <a:prstDash val="sysDash"/>
          </a:ln>
        </p:spPr>
        <p:txBody>
          <a:bodyPr wrap="square" rtlCol="0">
            <a:spAutoFit/>
          </a:bodyPr>
          <a:lstStyle/>
          <a:p>
            <a:pPr algn="ctr"/>
            <a:r>
              <a:rPr lang="ar-SA" sz="1710" b="1" dirty="0">
                <a:solidFill>
                  <a:schemeClr val="bg1">
                    <a:lumMod val="50000"/>
                  </a:schemeClr>
                </a:solidFill>
              </a:rPr>
              <a:t>العرض مجاني</a:t>
            </a:r>
            <a:endParaRPr lang="de-DE" sz="1710" b="1" dirty="0">
              <a:solidFill>
                <a:schemeClr val="bg1">
                  <a:lumMod val="50000"/>
                </a:schemeClr>
              </a:solidFill>
            </a:endParaRPr>
          </a:p>
        </p:txBody>
      </p:sp>
      <p:pic>
        <p:nvPicPr>
          <p:cNvPr id="11" name="Grafik 10">
            <a:extLst>
              <a:ext uri="{FF2B5EF4-FFF2-40B4-BE49-F238E27FC236}">
                <a16:creationId xmlns:a16="http://schemas.microsoft.com/office/drawing/2014/main" id="{57BDFF7D-0526-0624-023E-BAFECAFA0896}"/>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708630" y="6536344"/>
            <a:ext cx="615581" cy="615581"/>
          </a:xfrm>
          <a:prstGeom prst="rect">
            <a:avLst/>
          </a:prstGeom>
        </p:spPr>
      </p:pic>
      <p:pic>
        <p:nvPicPr>
          <p:cNvPr id="16" name="Grafik 15">
            <a:extLst>
              <a:ext uri="{FF2B5EF4-FFF2-40B4-BE49-F238E27FC236}">
                <a16:creationId xmlns:a16="http://schemas.microsoft.com/office/drawing/2014/main" id="{B59172FC-AC6C-2E93-60D4-45434752527F}"/>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57162" y="2889466"/>
            <a:ext cx="594783" cy="720000"/>
          </a:xfrm>
          <a:prstGeom prst="rect">
            <a:avLst/>
          </a:prstGeom>
        </p:spPr>
      </p:pic>
    </p:spTree>
    <p:extLst>
      <p:ext uri="{BB962C8B-B14F-4D97-AF65-F5344CB8AC3E}">
        <p14:creationId xmlns:p14="http://schemas.microsoft.com/office/powerpoint/2010/main" val="4062264704"/>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0</TotalTime>
  <Words>167</Words>
  <Application>Microsoft Office PowerPoint</Application>
  <PresentationFormat>Benutzerdefiniert</PresentationFormat>
  <Paragraphs>18</Paragraphs>
  <Slides>1</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vt:i4>
      </vt:variant>
    </vt:vector>
  </HeadingPairs>
  <TitlesOfParts>
    <vt:vector size="5" baseType="lpstr">
      <vt:lpstr>Arial</vt:lpstr>
      <vt:lpstr>Calibri</vt:lpstr>
      <vt:lpstr>Calibri Light</vt:lpstr>
      <vt:lpstr>Office</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Frauke</dc:creator>
  <cp:lastModifiedBy>Frauke Rheingans</cp:lastModifiedBy>
  <cp:revision>28</cp:revision>
  <cp:lastPrinted>2024-06-06T08:47:13Z</cp:lastPrinted>
  <dcterms:created xsi:type="dcterms:W3CDTF">2023-02-15T09:18:27Z</dcterms:created>
  <dcterms:modified xsi:type="dcterms:W3CDTF">2024-06-19T05:57:22Z</dcterms:modified>
</cp:coreProperties>
</file>